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1" r:id="rId3"/>
    <p:sldId id="257" r:id="rId4"/>
    <p:sldId id="258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AEFF-E01C-0044-A04A-ED8CDB5ABE29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98E84-50CE-534D-A3AF-A38A10AF6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7E0CF-8E30-EC44-B5BF-EDC1197BFC74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F157A-6084-834B-88C0-1E7F40810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D17E6-635A-F04A-8CEC-D936E104C19E}" type="datetimeFigureOut">
              <a:rPr lang="en-US" smtClean="0"/>
              <a:pPr/>
              <a:t>10/26/11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3025B-C11B-044A-9759-8072CD7A1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df"/><Relationship Id="rId4" Type="http://schemas.openxmlformats.org/officeDocument/2006/relationships/image" Target="../media/image3.png"/><Relationship Id="rId5" Type="http://schemas.openxmlformats.org/officeDocument/2006/relationships/image" Target="../media/image4.pdf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paperboy.com/" TargetMode="External"/><Relationship Id="rId3" Type="http://schemas.openxmlformats.org/officeDocument/2006/relationships/hyperlink" Target="http://www.gapminder.org/" TargetMode="External"/><Relationship Id="rId4" Type="http://schemas.openxmlformats.org/officeDocument/2006/relationships/hyperlink" Target="http://www.artbabble.org/" TargetMode="External"/><Relationship Id="rId5" Type="http://schemas.openxmlformats.org/officeDocument/2006/relationships/hyperlink" Target="http://www.wrh.noaa.gov/sew/" TargetMode="External"/><Relationship Id="rId6" Type="http://schemas.openxmlformats.org/officeDocument/2006/relationships/hyperlink" Target="http://www.flocabulary.com/the-week-in-rap/" TargetMode="External"/><Relationship Id="rId7" Type="http://schemas.openxmlformats.org/officeDocument/2006/relationships/hyperlink" Target="Macintosh%20HD:Applications:Google%20Earth.app" TargetMode="External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055169" cy="1470025"/>
          </a:xfrm>
        </p:spPr>
        <p:txBody>
          <a:bodyPr/>
          <a:lstStyle/>
          <a:p>
            <a:r>
              <a:rPr lang="en-US" dirty="0" smtClean="0"/>
              <a:t>Tech Tools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04693"/>
            <a:ext cx="4111662" cy="2653307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4255169" y="217111"/>
            <a:ext cx="4747716" cy="1780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Access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Production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Presentation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Communication &amp;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4"/>
          <p:cNvPicPr>
            <a:picLocks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90487" y="1758949"/>
            <a:ext cx="1622425" cy="149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668587" y="1758949"/>
            <a:ext cx="3036888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5000" dirty="0">
                <a:solidFill>
                  <a:schemeClr val="tx2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Experience</a:t>
            </a:r>
          </a:p>
        </p:txBody>
      </p:sp>
      <p:pic>
        <p:nvPicPr>
          <p:cNvPr id="27653" name="Picture 4"/>
          <p:cNvPicPr>
            <a:picLocks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 flipH="1">
            <a:off x="2524125" y="2516187"/>
            <a:ext cx="3028950" cy="3308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947862" y="5643562"/>
            <a:ext cx="4273550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5000" dirty="0">
                <a:solidFill>
                  <a:srgbClr val="1F497D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Communication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610225" y="3929062"/>
            <a:ext cx="2790825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5000" dirty="0">
                <a:solidFill>
                  <a:srgbClr val="1F497D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Reflection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90487" y="3705224"/>
            <a:ext cx="2438400" cy="850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r>
              <a:rPr lang="en-US" sz="5000" dirty="0">
                <a:solidFill>
                  <a:srgbClr val="1F497D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Revision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V="1">
            <a:off x="1385887" y="2574924"/>
            <a:ext cx="1038225" cy="1077913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 type="triangl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" pitchFamily="19" charset="0"/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1403350" y="4678362"/>
            <a:ext cx="655637" cy="931862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 type="triangl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" pitchFamily="19" charset="0"/>
            </a:endParaRP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6019800" y="4779962"/>
            <a:ext cx="915987" cy="930275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 type="triangl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" pitchFamily="19" charset="0"/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5741987" y="2435224"/>
            <a:ext cx="1193800" cy="13462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 type="triangle" w="med" len="med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" pitchFamily="19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4255169" y="217111"/>
            <a:ext cx="4747716" cy="1780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Access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Production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Information Presentation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Communication &amp; Collaboration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2646" y="4222812"/>
            <a:ext cx="3005583" cy="225418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LT</a:t>
            </a:r>
            <a:r>
              <a:rPr lang="en-US" dirty="0"/>
              <a:t> #</a:t>
            </a:r>
            <a:r>
              <a:rPr lang="en-US" dirty="0" smtClean="0"/>
              <a:t>1:  </a:t>
            </a:r>
            <a:r>
              <a:rPr lang="en-US" dirty="0"/>
              <a:t>Increase / develop knowledge of a range of </a:t>
            </a:r>
            <a:r>
              <a:rPr lang="en-US" dirty="0" smtClean="0"/>
              <a:t>educational  technology </a:t>
            </a:r>
            <a:r>
              <a:rPr lang="en-US" dirty="0"/>
              <a:t>tools available in K-12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b="1" dirty="0"/>
              <a:t>Evidence</a:t>
            </a:r>
            <a:r>
              <a:rPr lang="en-US" dirty="0"/>
              <a:t>:</a:t>
            </a:r>
            <a:r>
              <a:rPr lang="en-US" dirty="0" smtClean="0"/>
              <a:t> Student describes specific aspects of the tech tool, demonstrating familiarity.  Student describes </a:t>
            </a:r>
            <a:r>
              <a:rPr lang="en-US" dirty="0"/>
              <a:t>viable uses </a:t>
            </a:r>
            <a:r>
              <a:rPr lang="en-US" dirty="0" smtClean="0"/>
              <a:t>of </a:t>
            </a:r>
            <a:r>
              <a:rPr lang="en-US" dirty="0"/>
              <a:t>tech </a:t>
            </a:r>
            <a:r>
              <a:rPr lang="en-US" dirty="0" smtClean="0"/>
              <a:t>tools to facilitate learning.  </a:t>
            </a:r>
          </a:p>
          <a:p>
            <a:endParaRPr lang="en-US" dirty="0" smtClean="0"/>
          </a:p>
          <a:p>
            <a:r>
              <a:rPr lang="en-US" b="1" dirty="0"/>
              <a:t>Assessment</a:t>
            </a:r>
            <a:r>
              <a:rPr lang="en-US" dirty="0"/>
              <a:t>:</a:t>
            </a:r>
            <a:r>
              <a:rPr lang="en-US" dirty="0" smtClean="0"/>
              <a:t> Tech Tool Investigations  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/>
              <a:t>Instructional Activities</a:t>
            </a:r>
            <a:r>
              <a:rPr lang="en-US" dirty="0"/>
              <a:t>: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4442822" cy="1143000"/>
          </a:xfrm>
        </p:spPr>
        <p:txBody>
          <a:bodyPr/>
          <a:lstStyle/>
          <a:p>
            <a:r>
              <a:rPr lang="en-US" dirty="0" smtClean="0"/>
              <a:t>A quick preview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521" y="1893783"/>
            <a:ext cx="861888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Wordle | Tagxedo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The </a:t>
            </a:r>
            <a:r>
              <a:rPr lang="en-US" dirty="0" smtClean="0">
                <a:hlinkClick r:id="rId2"/>
              </a:rPr>
              <a:t>Paperboy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Gap </a:t>
            </a:r>
            <a:r>
              <a:rPr lang="en-US" dirty="0" smtClean="0">
                <a:hlinkClick r:id="rId3"/>
              </a:rPr>
              <a:t>Minder</a:t>
            </a:r>
            <a:r>
              <a:rPr lang="en-US" dirty="0" smtClean="0"/>
              <a:t> </a:t>
            </a:r>
            <a:endParaRPr lang="en-US" sz="2800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Art </a:t>
            </a:r>
            <a:r>
              <a:rPr lang="en-US" dirty="0" smtClean="0">
                <a:hlinkClick r:id="rId4"/>
              </a:rPr>
              <a:t>Babble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Seattle </a:t>
            </a:r>
            <a:r>
              <a:rPr lang="en-US" dirty="0" smtClean="0">
                <a:hlinkClick r:id="rId5"/>
              </a:rPr>
              <a:t>WSFO</a:t>
            </a:r>
            <a:endParaRPr lang="en-US" dirty="0" smtClean="0"/>
          </a:p>
          <a:p>
            <a:pPr>
              <a:buNone/>
            </a:pPr>
            <a:r>
              <a:rPr lang="en-US" dirty="0" err="1" smtClean="0">
                <a:hlinkClick r:id="rId6"/>
              </a:rPr>
              <a:t>Flocabulary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7" action="ppaction://program"/>
              </a:rPr>
              <a:t>Google Earth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6618" y="3379646"/>
            <a:ext cx="2116495" cy="1147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rcRect b="11493"/>
          <a:stretch>
            <a:fillRect/>
          </a:stretch>
        </p:blipFill>
        <p:spPr>
          <a:xfrm>
            <a:off x="4442822" y="3150832"/>
            <a:ext cx="3072791" cy="2161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Screen shot 2010-11-03 at 8.29.43 P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54262" y="5312269"/>
            <a:ext cx="1421540" cy="1436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14865" y="274638"/>
            <a:ext cx="1670887" cy="27458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81608" y="627913"/>
            <a:ext cx="1319857" cy="9798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9903546">
            <a:off x="5992068" y="1538164"/>
            <a:ext cx="3172745" cy="7112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12883" y="4970464"/>
            <a:ext cx="2866525" cy="1826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1-04-21 at 8.28.2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8375"/>
            <a:ext cx="9144000" cy="5889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97</Words>
  <Application>Microsoft Macintosh PowerPoint</Application>
  <PresentationFormat>On-screen Show (4:3)</PresentationFormat>
  <Paragraphs>29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Tech Tools</vt:lpstr>
      <vt:lpstr>Slide 2</vt:lpstr>
      <vt:lpstr>Learning Target</vt:lpstr>
      <vt:lpstr>A quick preview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Tools</dc:title>
  <dc:creator>default</dc:creator>
  <cp:lastModifiedBy>Mark Roddy</cp:lastModifiedBy>
  <cp:revision>11</cp:revision>
  <cp:lastPrinted>2011-05-04T14:36:11Z</cp:lastPrinted>
  <dcterms:created xsi:type="dcterms:W3CDTF">2011-10-27T02:40:06Z</dcterms:created>
  <dcterms:modified xsi:type="dcterms:W3CDTF">2011-10-27T05:20:29Z</dcterms:modified>
</cp:coreProperties>
</file>